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32E92B-0E61-496B-8E0E-0EC8D4180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944" y="0"/>
            <a:ext cx="5366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814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12</cp:revision>
  <dcterms:created xsi:type="dcterms:W3CDTF">2020-04-17T09:27:58Z</dcterms:created>
  <dcterms:modified xsi:type="dcterms:W3CDTF">2020-04-21T09:24:55Z</dcterms:modified>
</cp:coreProperties>
</file>